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3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-78" y="-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3DBF-3E84-4925-9261-BF78752159D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6DAE-B1FD-4061-B984-A5A2437AF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113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3DBF-3E84-4925-9261-BF78752159D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6DAE-B1FD-4061-B984-A5A2437AF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808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3DBF-3E84-4925-9261-BF78752159D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6DAE-B1FD-4061-B984-A5A2437AF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038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3DBF-3E84-4925-9261-BF78752159D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6DAE-B1FD-4061-B984-A5A2437AF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196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3DBF-3E84-4925-9261-BF78752159D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6DAE-B1FD-4061-B984-A5A2437AF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76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3DBF-3E84-4925-9261-BF78752159D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6DAE-B1FD-4061-B984-A5A2437AF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077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3DBF-3E84-4925-9261-BF78752159D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6DAE-B1FD-4061-B984-A5A2437AF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351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3DBF-3E84-4925-9261-BF78752159D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6DAE-B1FD-4061-B984-A5A2437AF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281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3DBF-3E84-4925-9261-BF78752159D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6DAE-B1FD-4061-B984-A5A2437AF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381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3DBF-3E84-4925-9261-BF78752159D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6DAE-B1FD-4061-B984-A5A2437AF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683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3DBF-3E84-4925-9261-BF78752159D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6DAE-B1FD-4061-B984-A5A2437AF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478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A3DBF-3E84-4925-9261-BF78752159DD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B6DAE-B1FD-4061-B984-A5A2437AF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88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t03.kakprosto.ru/images/article/2015/7/14/107851_55a4d43c7f46155a4d43c7f49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346" y="282864"/>
            <a:ext cx="10520218" cy="657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949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Онлайн-мероприятие в рамках Дня защиты детей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072" y="2493818"/>
            <a:ext cx="4121727" cy="1893455"/>
          </a:xfrm>
          <a:prstGeom prst="roundRect">
            <a:avLst/>
          </a:prstGeom>
          <a:solidFill>
            <a:srgbClr val="FF66CC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Конкурс </a:t>
            </a:r>
          </a:p>
          <a:p>
            <a:pPr marL="0" indent="0" algn="ctr">
              <a:buNone/>
            </a:pPr>
            <a:r>
              <a:rPr lang="ru-RU" dirty="0" smtClean="0"/>
              <a:t>рисунков </a:t>
            </a:r>
          </a:p>
          <a:p>
            <a:pPr marL="0" indent="0" algn="ctr">
              <a:buNone/>
            </a:pPr>
            <a:r>
              <a:rPr lang="ru-RU" dirty="0" smtClean="0"/>
              <a:t>«Детство – это я и ты!» 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34819" y="5773016"/>
            <a:ext cx="4191000" cy="9094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МАДОУ ЦРР д/с №19 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01.06.2020</a:t>
            </a:r>
          </a:p>
        </p:txBody>
      </p:sp>
    </p:spTree>
    <p:extLst>
      <p:ext uri="{BB962C8B-B14F-4D97-AF65-F5344CB8AC3E}">
        <p14:creationId xmlns:p14="http://schemas.microsoft.com/office/powerpoint/2010/main" val="577943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avatars.mds.yandex.net/get-pdb/2303023/ee5584bd-ae9d-498c-a47c-e72660297641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2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" t="3469" r="2099" b="4620"/>
          <a:stretch/>
        </p:blipFill>
        <p:spPr>
          <a:xfrm>
            <a:off x="526473" y="387926"/>
            <a:ext cx="5809672" cy="3999347"/>
          </a:xfrm>
          <a:ln w="57150">
            <a:solidFill>
              <a:srgbClr val="00B0F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67855" y="4122301"/>
            <a:ext cx="28448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Бояркин Антон, </a:t>
            </a:r>
          </a:p>
          <a:p>
            <a:r>
              <a:rPr lang="ru-RU" dirty="0" smtClean="0"/>
              <a:t>группа «Почемучки»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4" t="6195" r="31010" b="6128"/>
          <a:stretch/>
        </p:blipFill>
        <p:spPr>
          <a:xfrm rot="16200000">
            <a:off x="6751781" y="1439029"/>
            <a:ext cx="4451927" cy="6012872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077854" y="6044546"/>
            <a:ext cx="3034145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Вовченко Савелий, </a:t>
            </a:r>
          </a:p>
          <a:p>
            <a:r>
              <a:rPr lang="ru-RU" dirty="0" smtClean="0"/>
              <a:t>группа «Гномики» (3 корпус)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5779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www.brilliantlabels.co.uk/wp-content/uploads/2017/09/image-7-1770x8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" y="0"/>
            <a:ext cx="121462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15" y="94127"/>
            <a:ext cx="4742295" cy="6323061"/>
          </a:xfrm>
          <a:ln w="38100">
            <a:solidFill>
              <a:srgbClr val="00B0F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04800" y="5977306"/>
            <a:ext cx="28448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ru-RU" dirty="0" err="1" smtClean="0"/>
              <a:t>Богданенко</a:t>
            </a:r>
            <a:r>
              <a:rPr lang="ru-RU" dirty="0" smtClean="0"/>
              <a:t> Миша, </a:t>
            </a:r>
          </a:p>
          <a:p>
            <a:r>
              <a:rPr lang="ru-RU" dirty="0" smtClean="0"/>
              <a:t>группа «</a:t>
            </a:r>
            <a:r>
              <a:rPr lang="ru-RU" dirty="0" err="1" smtClean="0"/>
              <a:t>Лесовичок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049" y="94127"/>
            <a:ext cx="4742296" cy="6323061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9111673" y="5991263"/>
            <a:ext cx="28448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Бояркин Родион, </a:t>
            </a:r>
          </a:p>
          <a:p>
            <a:r>
              <a:rPr lang="ru-RU" dirty="0" smtClean="0"/>
              <a:t>группа «Ромашка»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0100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avatars.mds.yandex.net/get-pdb/2303023/ee5584bd-ae9d-498c-a47c-e72660297641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2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358" y="1875786"/>
            <a:ext cx="5627206" cy="4804227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9051637" y="1460072"/>
            <a:ext cx="3034145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Горчаков Вадим, </a:t>
            </a:r>
          </a:p>
          <a:p>
            <a:pPr algn="r"/>
            <a:r>
              <a:rPr lang="ru-RU" dirty="0" smtClean="0"/>
              <a:t>группа «Почемучки»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37" y="180026"/>
            <a:ext cx="6641776" cy="4678301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29694" y="4691077"/>
            <a:ext cx="28448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Войтов Елисей, </a:t>
            </a:r>
          </a:p>
          <a:p>
            <a:r>
              <a:rPr lang="ru-RU" dirty="0" smtClean="0"/>
              <a:t>группа «Почемучки»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3121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www.brilliantlabels.co.uk/wp-content/uploads/2017/09/image-7-1770x8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" y="0"/>
            <a:ext cx="121462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86" y="129310"/>
            <a:ext cx="4769427" cy="6359236"/>
          </a:xfrm>
          <a:prstGeom prst="rect">
            <a:avLst/>
          </a:prstGeom>
          <a:ln w="38100">
            <a:solidFill>
              <a:srgbClr val="FF0066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04800" y="5977306"/>
            <a:ext cx="2844800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Горлова Ксения, </a:t>
            </a:r>
          </a:p>
          <a:p>
            <a:r>
              <a:rPr lang="ru-RU" dirty="0" smtClean="0"/>
              <a:t>группа «Ромашка»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9"/>
          <a:stretch/>
        </p:blipFill>
        <p:spPr>
          <a:xfrm>
            <a:off x="5994399" y="166256"/>
            <a:ext cx="5196880" cy="6294582"/>
          </a:xfrm>
          <a:prstGeom prst="rect">
            <a:avLst/>
          </a:prstGeom>
          <a:ln w="38100">
            <a:solidFill>
              <a:srgbClr val="FF0066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9111673" y="5991263"/>
            <a:ext cx="2844800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Данилевич Ася, </a:t>
            </a:r>
          </a:p>
          <a:p>
            <a:r>
              <a:rPr lang="ru-RU" dirty="0" smtClean="0"/>
              <a:t>группа «Золотая рыбка»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5519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avatars.mds.yandex.net/get-pdb/2303023/ee5584bd-ae9d-498c-a47c-e72660297641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2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2" y="272761"/>
            <a:ext cx="6179127" cy="4634345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4" t="8081" r="12525" b="22693"/>
          <a:stretch/>
        </p:blipFill>
        <p:spPr>
          <a:xfrm>
            <a:off x="5817321" y="2510113"/>
            <a:ext cx="6119958" cy="4122750"/>
          </a:xfrm>
          <a:prstGeom prst="rect">
            <a:avLst/>
          </a:prstGeom>
          <a:ln w="38100">
            <a:solidFill>
              <a:srgbClr val="FF0066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8903134" y="5986532"/>
            <a:ext cx="3034145" cy="646331"/>
          </a:xfrm>
          <a:prstGeom prst="rect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Климакова</a:t>
            </a:r>
            <a:r>
              <a:rPr lang="ru-RU" dirty="0" smtClean="0"/>
              <a:t> Алина, </a:t>
            </a:r>
          </a:p>
          <a:p>
            <a:r>
              <a:rPr lang="ru-RU" dirty="0" smtClean="0"/>
              <a:t>группа «</a:t>
            </a:r>
            <a:r>
              <a:rPr lang="ru-RU" dirty="0" err="1" smtClean="0"/>
              <a:t>Лесовичок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4696" y="4347322"/>
            <a:ext cx="3085739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ru-RU" dirty="0" err="1" smtClean="0"/>
              <a:t>Мазуль</a:t>
            </a:r>
            <a:r>
              <a:rPr lang="ru-RU" dirty="0" smtClean="0"/>
              <a:t> Степа, </a:t>
            </a:r>
          </a:p>
          <a:p>
            <a:r>
              <a:rPr lang="ru-RU" dirty="0" smtClean="0"/>
              <a:t>группа «Гномики» (3 корпус)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269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www.brilliantlabels.co.uk/wp-content/uploads/2017/09/image-7-1770x8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" y="0"/>
            <a:ext cx="121462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" y="5977306"/>
            <a:ext cx="2844800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ru-RU" dirty="0" err="1" smtClean="0"/>
              <a:t>Пятилетова</a:t>
            </a:r>
            <a:r>
              <a:rPr lang="ru-RU" dirty="0" smtClean="0"/>
              <a:t> Софья, </a:t>
            </a:r>
          </a:p>
          <a:p>
            <a:r>
              <a:rPr lang="ru-RU" dirty="0" smtClean="0"/>
              <a:t>группа «Золотая рыбка»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56269"/>
            <a:ext cx="7361382" cy="5521037"/>
          </a:xfrm>
          <a:prstGeom prst="rect">
            <a:avLst/>
          </a:prstGeom>
          <a:ln w="38100">
            <a:solidFill>
              <a:srgbClr val="FF0066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385" y="365125"/>
            <a:ext cx="3763241" cy="5017655"/>
          </a:xfrm>
          <a:prstGeom prst="rect">
            <a:avLst/>
          </a:prstGeom>
          <a:ln w="38100">
            <a:solidFill>
              <a:srgbClr val="FF0066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9110239" y="5150893"/>
            <a:ext cx="2844800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ru-RU" dirty="0" err="1" smtClean="0"/>
              <a:t>Жаломская</a:t>
            </a:r>
            <a:r>
              <a:rPr lang="ru-RU" dirty="0" smtClean="0"/>
              <a:t> Рита, </a:t>
            </a:r>
          </a:p>
          <a:p>
            <a:r>
              <a:rPr lang="ru-RU" dirty="0" smtClean="0"/>
              <a:t>группа «Золотая рыбка»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4830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avatars.mds.yandex.net/get-pdb/2303023/ee5584bd-ae9d-498c-a47c-e72660297641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2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42" y="190499"/>
            <a:ext cx="4831773" cy="6442364"/>
          </a:xfrm>
          <a:prstGeom prst="rect">
            <a:avLst/>
          </a:prstGeom>
          <a:ln w="38100">
            <a:solidFill>
              <a:srgbClr val="FF0066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32510" y="5986532"/>
            <a:ext cx="2844800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Иванова Катя, </a:t>
            </a:r>
          </a:p>
          <a:p>
            <a:r>
              <a:rPr lang="ru-RU" dirty="0" smtClean="0"/>
              <a:t>группа «Золотая рыбка»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686" y="163944"/>
            <a:ext cx="4871605" cy="6495473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8945996" y="6095059"/>
            <a:ext cx="3034145" cy="646331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Медов Сергей, </a:t>
            </a:r>
          </a:p>
          <a:p>
            <a:r>
              <a:rPr lang="ru-RU" dirty="0" smtClean="0"/>
              <a:t>группа «</a:t>
            </a:r>
            <a:r>
              <a:rPr lang="ru-RU" dirty="0" err="1" smtClean="0"/>
              <a:t>Лесовичок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9797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www.brilliantlabels.co.uk/wp-content/uploads/2017/09/image-7-1770x8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" y="0"/>
            <a:ext cx="121462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" t="8081" r="-268" b="24713"/>
          <a:stretch/>
        </p:blipFill>
        <p:spPr>
          <a:xfrm>
            <a:off x="690419" y="365125"/>
            <a:ext cx="4373717" cy="5855855"/>
          </a:xfrm>
          <a:prstGeom prst="rect">
            <a:avLst/>
          </a:prstGeom>
          <a:ln w="38100">
            <a:solidFill>
              <a:srgbClr val="FF0066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04800" y="5977306"/>
            <a:ext cx="2844800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ru-RU" dirty="0" err="1" smtClean="0"/>
              <a:t>Штефан</a:t>
            </a:r>
            <a:r>
              <a:rPr lang="ru-RU" dirty="0" smtClean="0"/>
              <a:t> Ксения, </a:t>
            </a:r>
          </a:p>
          <a:p>
            <a:r>
              <a:rPr lang="ru-RU" dirty="0" smtClean="0"/>
              <a:t>группа «Ромашка»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081" y="114539"/>
            <a:ext cx="3366356" cy="6357025"/>
          </a:xfrm>
          <a:prstGeom prst="rect">
            <a:avLst/>
          </a:prstGeom>
          <a:ln w="38100">
            <a:solidFill>
              <a:srgbClr val="FF0066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8810337" y="5767491"/>
            <a:ext cx="2844800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ru-RU" dirty="0" err="1" smtClean="0"/>
              <a:t>Жулина</a:t>
            </a:r>
            <a:r>
              <a:rPr lang="ru-RU" dirty="0" smtClean="0"/>
              <a:t> Ксения, </a:t>
            </a:r>
          </a:p>
          <a:p>
            <a:r>
              <a:rPr lang="ru-RU" dirty="0" smtClean="0"/>
              <a:t>группа «Золотая рыбка»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3471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avatars.mds.yandex.net/get-pdb/2303023/ee5584bd-ae9d-498c-a47c-e72660297641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2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471" y="236249"/>
            <a:ext cx="4734791" cy="6313054"/>
          </a:xfrm>
          <a:prstGeom prst="rect">
            <a:avLst/>
          </a:prstGeom>
          <a:ln w="38100">
            <a:solidFill>
              <a:srgbClr val="FF0066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8570624" y="5986532"/>
            <a:ext cx="3366655" cy="646331"/>
          </a:xfrm>
          <a:prstGeom prst="rect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Лесовей</a:t>
            </a:r>
            <a:r>
              <a:rPr lang="ru-RU" dirty="0" smtClean="0"/>
              <a:t> Вероника, </a:t>
            </a:r>
          </a:p>
          <a:p>
            <a:r>
              <a:rPr lang="ru-RU" dirty="0" smtClean="0"/>
              <a:t>группа «Светлячок» (2 корпус)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847" y="302556"/>
            <a:ext cx="4581251" cy="6180439"/>
          </a:xfrm>
          <a:prstGeom prst="rect">
            <a:avLst/>
          </a:prstGeom>
          <a:ln w="38100">
            <a:solidFill>
              <a:srgbClr val="FF0066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25496" y="5965540"/>
            <a:ext cx="3367449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Писарева Злата, </a:t>
            </a:r>
          </a:p>
          <a:p>
            <a:r>
              <a:rPr lang="ru-RU" dirty="0" smtClean="0"/>
              <a:t>группа «Светлячок» (2 корпус)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3245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www.brilliantlabels.co.uk/wp-content/uploads/2017/09/image-7-1770x8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462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46" y="182562"/>
            <a:ext cx="5186003" cy="6492875"/>
          </a:xfrm>
          <a:prstGeom prst="rect">
            <a:avLst/>
          </a:prstGeom>
          <a:ln w="38100">
            <a:solidFill>
              <a:srgbClr val="FF0066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07946" y="5977306"/>
            <a:ext cx="5084403" cy="646331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Комлева Алена, </a:t>
            </a:r>
          </a:p>
          <a:p>
            <a:pPr algn="ctr"/>
            <a:r>
              <a:rPr lang="ru-RU" dirty="0" smtClean="0"/>
              <a:t>группа «Светлячок» (2 корпус)</a:t>
            </a:r>
            <a:endParaRPr lang="ru-RU" dirty="0"/>
          </a:p>
        </p:txBody>
      </p:sp>
      <p:pic>
        <p:nvPicPr>
          <p:cNvPr id="1026" name="Picture 2" descr="https://ds04.infourok.ru/uploads/ex/0247/0007ddfe-e463ae11/hello_html_3679b8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354" y="284168"/>
            <a:ext cx="4297359" cy="601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7609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180</Words>
  <Application>Microsoft Office PowerPoint</Application>
  <PresentationFormat>Произвольный</PresentationFormat>
  <Paragraphs>44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Онлайн-мероприятие в рамках Дня защиты детей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User</cp:lastModifiedBy>
  <cp:revision>8</cp:revision>
  <dcterms:created xsi:type="dcterms:W3CDTF">2020-05-26T17:41:09Z</dcterms:created>
  <dcterms:modified xsi:type="dcterms:W3CDTF">2020-06-01T04:52:10Z</dcterms:modified>
</cp:coreProperties>
</file>